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3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bell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well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fell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huff</a:t>
            </a:r>
            <a:r>
              <a:rPr lang="en-GB" sz="34400" dirty="0" smtClean="0">
                <a:latin typeface="Comic Sans MS" panose="030F0702030302020204" pitchFamily="66" charset="0"/>
              </a:rPr>
              <a:t> 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mess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sock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think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quick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700" dirty="0" smtClean="0">
                <a:latin typeface="Comic Sans MS" panose="030F0702030302020204" pitchFamily="66" charset="0"/>
              </a:rPr>
              <a:t>thing</a:t>
            </a:r>
            <a:endParaRPr lang="en-GB" sz="28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79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</Words>
  <Application>Microsoft Office PowerPoint</Application>
  <PresentationFormat>Widescreen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bell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8</cp:revision>
  <dcterms:created xsi:type="dcterms:W3CDTF">2021-01-12T17:03:48Z</dcterms:created>
  <dcterms:modified xsi:type="dcterms:W3CDTF">2021-01-14T14:06:12Z</dcterms:modified>
</cp:coreProperties>
</file>