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72" r:id="rId11"/>
    <p:sldId id="273" r:id="rId12"/>
    <p:sldId id="274" r:id="rId13"/>
    <p:sldId id="275" r:id="rId14"/>
    <p:sldId id="276" r:id="rId15"/>
    <p:sldId id="277" r:id="rId16"/>
    <p:sldId id="278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293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383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0520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650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537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23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242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0455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577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555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978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6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B38779-6F78-420F-8948-5E3D1C0CC9A5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38D24-6E01-46DE-8BC1-CDCD4CFE5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284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062446" y="505098"/>
            <a:ext cx="10363200" cy="58695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Fred Talk </a:t>
            </a:r>
          </a:p>
          <a:p>
            <a:pPr algn="ctr"/>
            <a:r>
              <a:rPr lang="en-GB" sz="9600" dirty="0" smtClean="0">
                <a:latin typeface="Comic Sans MS" panose="030F0702030302020204" pitchFamily="66" charset="0"/>
              </a:rPr>
              <a:t>Read the Word</a:t>
            </a:r>
            <a:endParaRPr lang="en-GB" sz="9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95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4477248"/>
          </a:xfrm>
        </p:spPr>
        <p:txBody>
          <a:bodyPr>
            <a:noAutofit/>
          </a:bodyPr>
          <a:lstStyle/>
          <a:p>
            <a:r>
              <a:rPr lang="en-GB" sz="34400" dirty="0" smtClean="0">
                <a:latin typeface="Comic Sans MS" panose="030F0702030302020204" pitchFamily="66" charset="0"/>
              </a:rPr>
              <a:t>red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591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run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748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rat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122363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jog 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659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jet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646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jam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84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vet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68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van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165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yes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798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yet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639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yum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1802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yap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994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win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6246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dirty="0" smtClean="0">
                <a:latin typeface="Comic Sans MS" panose="030F0702030302020204" pitchFamily="66" charset="0"/>
              </a:rPr>
              <a:t>web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6178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524000" y="1096237"/>
            <a:ext cx="9144000" cy="44772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34400" smtClean="0">
                <a:latin typeface="Comic Sans MS" panose="030F0702030302020204" pitchFamily="66" charset="0"/>
              </a:rPr>
              <a:t>wet</a:t>
            </a:r>
            <a:endParaRPr lang="en-GB" sz="3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5409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20</Words>
  <Application>Microsoft Office PowerPoint</Application>
  <PresentationFormat>Widescreen</PresentationFormat>
  <Paragraphs>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PowerPoint Presentation</vt:lpstr>
      <vt:lpstr>red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</dc:title>
  <dc:creator>Claire Millard</dc:creator>
  <cp:lastModifiedBy>Claire Millard</cp:lastModifiedBy>
  <cp:revision>7</cp:revision>
  <dcterms:created xsi:type="dcterms:W3CDTF">2021-01-12T17:03:48Z</dcterms:created>
  <dcterms:modified xsi:type="dcterms:W3CDTF">2021-01-14T11:49:44Z</dcterms:modified>
</cp:coreProperties>
</file>