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293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383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5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650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537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231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24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455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577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55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978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66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28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62446" y="505098"/>
            <a:ext cx="10363200" cy="5869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Fred Talk </a:t>
            </a:r>
          </a:p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Read the Word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795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477248"/>
          </a:xfrm>
        </p:spPr>
        <p:txBody>
          <a:bodyPr>
            <a:noAutofit/>
          </a:bodyPr>
          <a:lstStyle/>
          <a:p>
            <a:r>
              <a:rPr lang="en-GB" sz="34400" dirty="0" smtClean="0">
                <a:latin typeface="Comic Sans MS" panose="030F0702030302020204" pitchFamily="66" charset="0"/>
              </a:rPr>
              <a:t>at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59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mat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74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sad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dad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65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sat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64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10</Words>
  <Application>Microsoft Office PowerPoint</Application>
  <PresentationFormat>Widescreen</PresentationFormat>
  <Paragraphs>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at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</dc:title>
  <dc:creator>Claire Millard</dc:creator>
  <cp:lastModifiedBy>Claire Millard</cp:lastModifiedBy>
  <cp:revision>4</cp:revision>
  <dcterms:created xsi:type="dcterms:W3CDTF">2021-01-12T17:03:48Z</dcterms:created>
  <dcterms:modified xsi:type="dcterms:W3CDTF">2021-01-14T13:50:03Z</dcterms:modified>
</cp:coreProperties>
</file>