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1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38779-6F78-420F-8948-5E3D1C0CC9A5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38D24-6E01-46DE-8BC1-CDCD4CFE54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63832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38779-6F78-420F-8948-5E3D1C0CC9A5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38D24-6E01-46DE-8BC1-CDCD4CFE54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90520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38779-6F78-420F-8948-5E3D1C0CC9A5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38D24-6E01-46DE-8BC1-CDCD4CFE54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46501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38779-6F78-420F-8948-5E3D1C0CC9A5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38D24-6E01-46DE-8BC1-CDCD4CFE54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85375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38779-6F78-420F-8948-5E3D1C0CC9A5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38D24-6E01-46DE-8BC1-CDCD4CFE54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42314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38779-6F78-420F-8948-5E3D1C0CC9A5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38D24-6E01-46DE-8BC1-CDCD4CFE54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22420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38779-6F78-420F-8948-5E3D1C0CC9A5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38D24-6E01-46DE-8BC1-CDCD4CFE54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04559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38779-6F78-420F-8948-5E3D1C0CC9A5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38D24-6E01-46DE-8BC1-CDCD4CFE54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95773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38779-6F78-420F-8948-5E3D1C0CC9A5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38D24-6E01-46DE-8BC1-CDCD4CFE54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45554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38779-6F78-420F-8948-5E3D1C0CC9A5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38D24-6E01-46DE-8BC1-CDCD4CFE54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59789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38779-6F78-420F-8948-5E3D1C0CC9A5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38D24-6E01-46DE-8BC1-CDCD4CFE54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77663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B38779-6F78-420F-8948-5E3D1C0CC9A5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938D24-6E01-46DE-8BC1-CDCD4CFE54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52847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1062446" y="505098"/>
            <a:ext cx="10363200" cy="58695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9600" dirty="0" smtClean="0">
                <a:latin typeface="Comic Sans MS" panose="030F0702030302020204" pitchFamily="66" charset="0"/>
              </a:rPr>
              <a:t>Fred Talk </a:t>
            </a:r>
          </a:p>
          <a:p>
            <a:pPr algn="ctr"/>
            <a:r>
              <a:rPr lang="en-GB" sz="9600" dirty="0" smtClean="0">
                <a:latin typeface="Comic Sans MS" panose="030F0702030302020204" pitchFamily="66" charset="0"/>
              </a:rPr>
              <a:t>Read the Word</a:t>
            </a:r>
            <a:endParaRPr lang="en-GB" sz="96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217950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4477248"/>
          </a:xfrm>
        </p:spPr>
        <p:txBody>
          <a:bodyPr>
            <a:noAutofit/>
          </a:bodyPr>
          <a:lstStyle/>
          <a:p>
            <a:r>
              <a:rPr lang="en-GB" sz="34400" dirty="0" smtClean="0">
                <a:latin typeface="Comic Sans MS" panose="030F0702030302020204" pitchFamily="66" charset="0"/>
              </a:rPr>
              <a:t>in</a:t>
            </a:r>
            <a:endParaRPr lang="en-GB" sz="34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755916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1524000" y="1122363"/>
            <a:ext cx="9144000" cy="447724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34400" dirty="0" smtClean="0">
                <a:latin typeface="Comic Sans MS" panose="030F0702030302020204" pitchFamily="66" charset="0"/>
              </a:rPr>
              <a:t>on</a:t>
            </a:r>
            <a:endParaRPr lang="en-GB" sz="34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27481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1524000" y="1122363"/>
            <a:ext cx="9144000" cy="447724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34400" dirty="0" smtClean="0">
                <a:latin typeface="Comic Sans MS" panose="030F0702030302020204" pitchFamily="66" charset="0"/>
              </a:rPr>
              <a:t>it</a:t>
            </a:r>
            <a:endParaRPr lang="en-GB" sz="34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452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1524000" y="1122363"/>
            <a:ext cx="9144000" cy="447724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34400" dirty="0" smtClean="0">
                <a:latin typeface="Comic Sans MS" panose="030F0702030302020204" pitchFamily="66" charset="0"/>
              </a:rPr>
              <a:t>an</a:t>
            </a:r>
            <a:endParaRPr lang="en-GB" sz="34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916597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1524000" y="1096237"/>
            <a:ext cx="9144000" cy="447724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34400" dirty="0" smtClean="0">
                <a:latin typeface="Comic Sans MS" panose="030F0702030302020204" pitchFamily="66" charset="0"/>
              </a:rPr>
              <a:t>and</a:t>
            </a:r>
            <a:endParaRPr lang="en-GB" sz="34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806464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1524000" y="1096237"/>
            <a:ext cx="9144000" cy="447724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34400" dirty="0" smtClean="0">
                <a:latin typeface="Comic Sans MS" panose="030F0702030302020204" pitchFamily="66" charset="0"/>
              </a:rPr>
              <a:t>pin</a:t>
            </a:r>
            <a:endParaRPr lang="en-GB" sz="34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378493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1524000" y="1096237"/>
            <a:ext cx="9144000" cy="447724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34400" dirty="0" smtClean="0">
                <a:latin typeface="Comic Sans MS" panose="030F0702030302020204" pitchFamily="66" charset="0"/>
              </a:rPr>
              <a:t>pat</a:t>
            </a:r>
            <a:endParaRPr lang="en-GB" sz="34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980683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1524000" y="1096237"/>
            <a:ext cx="9144000" cy="447724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34400" dirty="0" smtClean="0">
                <a:latin typeface="Comic Sans MS" panose="030F0702030302020204" pitchFamily="66" charset="0"/>
              </a:rPr>
              <a:t>got</a:t>
            </a:r>
            <a:endParaRPr lang="en-GB" sz="34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661655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1524000" y="1096237"/>
            <a:ext cx="9144000" cy="447724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34400" dirty="0" smtClean="0">
                <a:latin typeface="Comic Sans MS" panose="030F0702030302020204" pitchFamily="66" charset="0"/>
              </a:rPr>
              <a:t>dog</a:t>
            </a:r>
            <a:endParaRPr lang="en-GB" sz="34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265620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1524000" y="1096237"/>
            <a:ext cx="9144000" cy="447724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34400" dirty="0" smtClean="0">
                <a:latin typeface="Comic Sans MS" panose="030F0702030302020204" pitchFamily="66" charset="0"/>
              </a:rPr>
              <a:t>sit</a:t>
            </a:r>
            <a:endParaRPr lang="en-GB" sz="34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799990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1524000" y="1096237"/>
            <a:ext cx="9144000" cy="447724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34400" dirty="0" smtClean="0">
                <a:latin typeface="Comic Sans MS" panose="030F0702030302020204" pitchFamily="66" charset="0"/>
              </a:rPr>
              <a:t>tip</a:t>
            </a:r>
            <a:endParaRPr lang="en-GB" sz="34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65672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1524000" y="1096237"/>
            <a:ext cx="9144000" cy="447724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34400" dirty="0" smtClean="0">
                <a:latin typeface="Comic Sans MS" panose="030F0702030302020204" pitchFamily="66" charset="0"/>
              </a:rPr>
              <a:t>pan</a:t>
            </a:r>
            <a:endParaRPr lang="en-GB" sz="34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518826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1524000" y="1096237"/>
            <a:ext cx="9144000" cy="447724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34400" dirty="0" smtClean="0">
                <a:latin typeface="Comic Sans MS" panose="030F0702030302020204" pitchFamily="66" charset="0"/>
              </a:rPr>
              <a:t>gap</a:t>
            </a:r>
            <a:endParaRPr lang="en-GB" sz="34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632411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1524000" y="1096237"/>
            <a:ext cx="9144000" cy="447724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34400" dirty="0" smtClean="0">
                <a:latin typeface="Comic Sans MS" panose="030F0702030302020204" pitchFamily="66" charset="0"/>
              </a:rPr>
              <a:t>dig</a:t>
            </a:r>
            <a:endParaRPr lang="en-GB" sz="34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06816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1524000" y="1096237"/>
            <a:ext cx="9144000" cy="447724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34400" dirty="0" smtClean="0">
                <a:latin typeface="Comic Sans MS" panose="030F0702030302020204" pitchFamily="66" charset="0"/>
              </a:rPr>
              <a:t>top</a:t>
            </a:r>
            <a:endParaRPr lang="en-GB" sz="34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236355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</TotalTime>
  <Words>20</Words>
  <Application>Microsoft Office PowerPoint</Application>
  <PresentationFormat>Widescreen</PresentationFormat>
  <Paragraphs>17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Comic Sans MS</vt:lpstr>
      <vt:lpstr>Office Theme</vt:lpstr>
      <vt:lpstr>PowerPoint Presentation</vt:lpstr>
      <vt:lpstr>in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</dc:title>
  <dc:creator>Claire Millard</dc:creator>
  <cp:lastModifiedBy>Claire Millard</cp:lastModifiedBy>
  <cp:revision>3</cp:revision>
  <dcterms:created xsi:type="dcterms:W3CDTF">2021-01-12T17:03:48Z</dcterms:created>
  <dcterms:modified xsi:type="dcterms:W3CDTF">2021-01-12T17:11:32Z</dcterms:modified>
</cp:coreProperties>
</file>