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8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5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5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779-6F78-420F-8948-5E3D1C0CC9A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2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2446" y="505098"/>
            <a:ext cx="10363200" cy="586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Fred Talk </a:t>
            </a: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Read the Word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77248"/>
          </a:xfrm>
        </p:spPr>
        <p:txBody>
          <a:bodyPr>
            <a:noAutofit/>
          </a:bodyPr>
          <a:lstStyle/>
          <a:p>
            <a:r>
              <a:rPr lang="en-GB" sz="34400" dirty="0" smtClean="0">
                <a:latin typeface="Comic Sans MS" panose="030F0702030302020204" pitchFamily="66" charset="0"/>
              </a:rPr>
              <a:t>bin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cat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4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cot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can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kit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mud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4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cup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6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bad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13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bin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</dc:title>
  <dc:creator>Claire Millard</dc:creator>
  <cp:lastModifiedBy>Claire Millard</cp:lastModifiedBy>
  <cp:revision>5</cp:revision>
  <dcterms:created xsi:type="dcterms:W3CDTF">2021-01-12T17:03:48Z</dcterms:created>
  <dcterms:modified xsi:type="dcterms:W3CDTF">2021-01-12T17:50:53Z</dcterms:modified>
</cp:coreProperties>
</file>